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9"/>
  </p:notesMasterIdLst>
  <p:sldIdLst>
    <p:sldId id="256" r:id="rId2"/>
    <p:sldId id="258" r:id="rId3"/>
    <p:sldId id="385" r:id="rId4"/>
    <p:sldId id="386" r:id="rId5"/>
    <p:sldId id="260" r:id="rId6"/>
    <p:sldId id="259" r:id="rId7"/>
    <p:sldId id="276" r:id="rId8"/>
    <p:sldId id="275" r:id="rId9"/>
    <p:sldId id="272" r:id="rId10"/>
    <p:sldId id="266" r:id="rId11"/>
    <p:sldId id="394" r:id="rId12"/>
    <p:sldId id="423" r:id="rId13"/>
    <p:sldId id="267" r:id="rId14"/>
    <p:sldId id="369" r:id="rId15"/>
    <p:sldId id="377" r:id="rId16"/>
    <p:sldId id="374" r:id="rId17"/>
    <p:sldId id="375" r:id="rId18"/>
    <p:sldId id="407" r:id="rId19"/>
    <p:sldId id="380" r:id="rId20"/>
    <p:sldId id="425" r:id="rId21"/>
    <p:sldId id="401" r:id="rId22"/>
    <p:sldId id="422" r:id="rId23"/>
    <p:sldId id="403" r:id="rId24"/>
    <p:sldId id="398" r:id="rId25"/>
    <p:sldId id="399" r:id="rId26"/>
    <p:sldId id="409" r:id="rId27"/>
    <p:sldId id="410" r:id="rId28"/>
    <p:sldId id="411" r:id="rId29"/>
    <p:sldId id="412" r:id="rId30"/>
    <p:sldId id="413" r:id="rId31"/>
    <p:sldId id="277" r:id="rId32"/>
    <p:sldId id="308" r:id="rId33"/>
    <p:sldId id="290" r:id="rId34"/>
    <p:sldId id="310" r:id="rId35"/>
    <p:sldId id="293" r:id="rId36"/>
    <p:sldId id="330" r:id="rId37"/>
    <p:sldId id="296" r:id="rId38"/>
    <p:sldId id="297" r:id="rId39"/>
    <p:sldId id="424" r:id="rId40"/>
    <p:sldId id="302" r:id="rId41"/>
    <p:sldId id="303" r:id="rId42"/>
    <p:sldId id="311" r:id="rId43"/>
    <p:sldId id="414" r:id="rId44"/>
    <p:sldId id="415" r:id="rId45"/>
    <p:sldId id="416" r:id="rId46"/>
    <p:sldId id="350" r:id="rId47"/>
    <p:sldId id="355" r:id="rId48"/>
    <p:sldId id="356" r:id="rId49"/>
    <p:sldId id="357" r:id="rId50"/>
    <p:sldId id="358" r:id="rId51"/>
    <p:sldId id="359" r:id="rId52"/>
    <p:sldId id="417" r:id="rId53"/>
    <p:sldId id="418" r:id="rId54"/>
    <p:sldId id="419" r:id="rId55"/>
    <p:sldId id="420" r:id="rId56"/>
    <p:sldId id="365" r:id="rId57"/>
    <p:sldId id="421" r:id="rId58"/>
  </p:sldIdLst>
  <p:sldSz cx="9144000" cy="5143500" type="screen16x9"/>
  <p:notesSz cx="6858000" cy="9144000"/>
  <p:embeddedFontLst>
    <p:embeddedFont>
      <p:font typeface="Arvo" panose="020B060402020202020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Black" panose="02000000000000000000" pitchFamily="2" charset="0"/>
      <p:bold r:id="rId68"/>
      <p:boldItalic r:id="rId69"/>
    </p:embeddedFont>
    <p:embeddedFont>
      <p:font typeface="Roboto Condensed" panose="02000000000000000000" pitchFamily="2" charset="0"/>
      <p:regular r:id="rId70"/>
      <p:bold r:id="rId71"/>
      <p:italic r:id="rId72"/>
      <p:boldItalic r:id="rId73"/>
    </p:embeddedFont>
    <p:embeddedFont>
      <p:font typeface="Roboto Condensed Light" panose="02000000000000000000" pitchFamily="2" charset="0"/>
      <p:regular r:id="rId74"/>
      <p:bold r:id="rId75"/>
      <p:italic r:id="rId76"/>
      <p:boldItalic r:id="rId77"/>
    </p:embeddedFont>
    <p:embeddedFont>
      <p:font typeface="Roboto Medium" panose="02000000000000000000" pitchFamily="2" charset="0"/>
      <p:regular r:id="rId78"/>
      <p: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266"/>
            <p14:sldId id="394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09"/>
            <p14:sldId id="410"/>
            <p14:sldId id="411"/>
            <p14:sldId id="412"/>
            <p14:sldId id="413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330"/>
            <p14:sldId id="296"/>
            <p14:sldId id="297"/>
            <p14:sldId id="424"/>
            <p14:sldId id="302"/>
            <p14:sldId id="303"/>
          </p14:sldIdLst>
        </p14:section>
        <p14:section name="AGG" id="{4574C062-8476-4626-AC09-79B9B62DAD0D}">
          <p14:sldIdLst>
            <p14:sldId id="311"/>
          </p14:sldIdLst>
        </p14:section>
        <p14:section name="implementacion" id="{5526F34C-D0CE-478C-BEF6-4D0EA36E9F7A}">
          <p14:sldIdLst>
            <p14:sldId id="414"/>
            <p14:sldId id="415"/>
            <p14:sldId id="416"/>
          </p14:sldIdLst>
        </p14:section>
        <p14:section name="VHDL" id="{D0D320C0-A270-4D76-99F5-40DEED5EB7CA}">
          <p14:sldIdLst>
            <p14:sldId id="350"/>
            <p14:sldId id="355"/>
            <p14:sldId id="356"/>
            <p14:sldId id="357"/>
            <p14:sldId id="358"/>
            <p14:sldId id="359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  <p14:section name="ejemplo1" id="{1C1A990F-7632-431C-8A9B-86D54E8F842A}">
          <p14:sldIdLst>
            <p14:sldId id="421"/>
          </p14:sldIdLst>
        </p14:section>
        <p14:section name="descartar" id="{A8ACF391-E6F1-48D7-BCD8-BEAED6EE3D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B42"/>
    <a:srgbClr val="3D85C6"/>
    <a:srgbClr val="000000"/>
    <a:srgbClr val="CCCCCC"/>
    <a:srgbClr val="FFFFFF"/>
    <a:srgbClr val="C7D3E6"/>
    <a:srgbClr val="3F5378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3269632" y="2045900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77" y="3220235"/>
            <a:ext cx="2837521" cy="1308112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4" y="2744411"/>
            <a:ext cx="2024002" cy="374973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800" y="1527891"/>
            <a:ext cx="1734407" cy="772958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47" y="2217162"/>
            <a:ext cx="2024002" cy="7074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railML - Auspiciantes</a:t>
            </a:r>
            <a:endParaRPr sz="1900" dirty="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railML - Niveles</a:t>
            </a:r>
            <a:endParaRPr sz="1400" dirty="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railML - Capas</a:t>
            </a:r>
            <a:endParaRPr sz="1400" dirty="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337564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HW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 propuesta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03" y="1414377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310" y="500901"/>
            <a:ext cx="2049613" cy="66915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406926" y="338350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6851725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7203350" cy="3027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144000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señalimiento.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</TotalTime>
  <Words>1648</Words>
  <Application>Microsoft Office PowerPoint</Application>
  <PresentationFormat>On-screen Show (16:9)</PresentationFormat>
  <Paragraphs>460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Roboto Condensed Light</vt:lpstr>
      <vt:lpstr>Roboto Medium</vt:lpstr>
      <vt:lpstr>Roboto Condensed</vt:lpstr>
      <vt:lpstr>Arvo</vt:lpstr>
      <vt:lpstr>Roboto</vt:lpstr>
      <vt:lpstr>Arial</vt:lpstr>
      <vt:lpstr>Roboto Black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Necesitamos generar automáticamente la solución</vt:lpstr>
      <vt:lpstr>Hoja de ruta 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Tabla de enclavamientos</vt:lpstr>
      <vt:lpstr>ACG</vt:lpstr>
      <vt:lpstr>Criterio de selección de plataforma</vt:lpstr>
      <vt:lpstr>Arty Z7 10</vt:lpstr>
      <vt:lpstr>Arquitectura propuesta</vt:lpstr>
      <vt:lpstr>TMR for simple State-Machines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AGG</vt:lpstr>
      <vt:lpstr>Análisis general</vt:lpstr>
      <vt:lpstr>Topologías implementadas</vt:lpstr>
      <vt:lpstr>Topologías implementadas</vt:lpstr>
      <vt:lpstr>Implementación </vt:lpstr>
      <vt:lpstr>Bypass</vt:lpstr>
      <vt:lpstr>Bypass</vt:lpstr>
      <vt:lpstr>Bypass</vt:lpstr>
      <vt:lpstr>Bypass - Rodeo</vt:lpstr>
      <vt:lpstr>Bypass - Circulación</vt:lpstr>
      <vt:lpstr>Conclusiones</vt:lpstr>
      <vt:lpstr>Hoja de ruta 2018-2025</vt:lpstr>
      <vt:lpstr>Conclusiones</vt:lpstr>
      <vt:lpstr>Próximos pasos</vt:lpstr>
      <vt:lpstr>¡Muchas gracias!</vt:lpstr>
      <vt:lpstr>Titulo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84</cp:revision>
  <dcterms:modified xsi:type="dcterms:W3CDTF">2024-09-18T11:56:03Z</dcterms:modified>
</cp:coreProperties>
</file>